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10.jp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</p:sldMasterIdLst>
  <p:notesMasterIdLst>
    <p:notesMasterId r:id="rId37"/>
  </p:notesMasterIdLst>
  <p:sldIdLst>
    <p:sldId id="256" r:id="rId2"/>
    <p:sldId id="257" r:id="rId3"/>
    <p:sldId id="283" r:id="rId4"/>
    <p:sldId id="258" r:id="rId5"/>
    <p:sldId id="271" r:id="rId6"/>
    <p:sldId id="273" r:id="rId7"/>
    <p:sldId id="274" r:id="rId8"/>
    <p:sldId id="275" r:id="rId9"/>
    <p:sldId id="259" r:id="rId10"/>
    <p:sldId id="262" r:id="rId11"/>
    <p:sldId id="260" r:id="rId12"/>
    <p:sldId id="263" r:id="rId13"/>
    <p:sldId id="264" r:id="rId14"/>
    <p:sldId id="265" r:id="rId15"/>
    <p:sldId id="276" r:id="rId16"/>
    <p:sldId id="277" r:id="rId17"/>
    <p:sldId id="278" r:id="rId18"/>
    <p:sldId id="267" r:id="rId19"/>
    <p:sldId id="266" r:id="rId20"/>
    <p:sldId id="279" r:id="rId21"/>
    <p:sldId id="280" r:id="rId22"/>
    <p:sldId id="268" r:id="rId23"/>
    <p:sldId id="269" r:id="rId24"/>
    <p:sldId id="281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61" r:id="rId34"/>
    <p:sldId id="270" r:id="rId35"/>
    <p:sldId id="282" r:id="rId3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jNy1Xl75rhjG1E+VR2hKoIOQ1y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-1506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7816630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2056184" y="302791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lthazar"/>
              <a:buNone/>
            </a:pP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K. K. Wagh Polytechnic, Nashik.</a:t>
            </a:r>
            <a:r>
              <a:rPr lang="en-IN" sz="2000" dirty="0">
                <a:solidFill>
                  <a:schemeClr val="dk1"/>
                </a:solidFill>
              </a:rPr>
              <a:t/>
            </a:r>
            <a:br>
              <a:rPr lang="en-IN" sz="2000" dirty="0">
                <a:solidFill>
                  <a:schemeClr val="dk1"/>
                </a:solidFill>
              </a:rPr>
            </a:b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Hirabai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Haridas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Vidyanagari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,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Amrutdham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,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Panchavati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, Nashik-422003</a:t>
            </a:r>
            <a:r>
              <a:rPr lang="en-IN" sz="2000" dirty="0">
                <a:solidFill>
                  <a:schemeClr val="dk1"/>
                </a:solidFill>
              </a:rPr>
              <a:t/>
            </a:r>
            <a:br>
              <a:rPr lang="en-IN" sz="2000" dirty="0">
                <a:solidFill>
                  <a:schemeClr val="dk1"/>
                </a:solidFill>
              </a:rPr>
            </a:br>
            <a:r>
              <a:rPr lang="en-IN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Department of Computer Technology</a:t>
            </a:r>
            <a:r>
              <a:rPr lang="en-IN" sz="2400" b="1" dirty="0">
                <a:solidFill>
                  <a:schemeClr val="dk1"/>
                </a:solidFill>
              </a:rPr>
              <a:t>	</a:t>
            </a:r>
            <a:r>
              <a:rPr lang="en-IN" sz="2000" dirty="0">
                <a:solidFill>
                  <a:schemeClr val="dk1"/>
                </a:solidFill>
              </a:rPr>
              <a:t/>
            </a:r>
            <a:br>
              <a:rPr lang="en-IN" sz="2000" dirty="0">
                <a:solidFill>
                  <a:schemeClr val="dk1"/>
                </a:solidFill>
              </a:rPr>
            </a:b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467544" y="2060848"/>
            <a:ext cx="8361474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2023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endParaRPr sz="24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>
              <a:lnSpc>
                <a:spcPct val="150000"/>
              </a:lnSpc>
              <a:spcBef>
                <a:spcPts val="480"/>
              </a:spcBef>
              <a:buClr>
                <a:schemeClr val="dk1"/>
              </a:buClr>
              <a:buSzPts val="2400"/>
            </a:pPr>
            <a:r>
              <a:rPr lang="en-IN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Name of </a:t>
            </a:r>
            <a:r>
              <a:rPr lang="en-IN" sz="24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Industry</a:t>
            </a:r>
            <a:r>
              <a:rPr lang="en-IN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R3 System India </a:t>
            </a:r>
            <a:r>
              <a:rPr lang="en-IN" sz="2400" b="1" dirty="0" err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Pvt.</a:t>
            </a:r>
            <a:r>
              <a:rPr lang="en-IN" sz="24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Ltd.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Duration: </a:t>
            </a:r>
            <a:r>
              <a:rPr lang="en-US" sz="24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6 weeks</a:t>
            </a:r>
            <a:endParaRPr dirty="0"/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endParaRPr sz="24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>
              <a:spcBef>
                <a:spcPts val="360"/>
              </a:spcBef>
              <a:buClr>
                <a:schemeClr val="dk1"/>
              </a:buClr>
              <a:buSzPts val="1800"/>
            </a:pPr>
            <a:r>
              <a:rPr lang="en-IN" sz="18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Presentation By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</a:t>
            </a:r>
          </a:p>
          <a:p>
            <a:pPr lvl="0">
              <a:spcBef>
                <a:spcPts val="360"/>
              </a:spcBef>
              <a:buClr>
                <a:schemeClr val="dk1"/>
              </a:buClr>
              <a:buSzPts val="1800"/>
            </a:pP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Name of Student: </a:t>
            </a:r>
            <a:r>
              <a:rPr lang="en-IN" sz="1800" b="1" dirty="0" err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Aditya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IN" sz="1800" b="1" dirty="0" err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Arun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IN" sz="1800" b="1" dirty="0" err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Dhakane</a:t>
            </a:r>
            <a:endParaRPr dirty="0" smtClean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Class: TYCM-Lin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18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Roll No</a:t>
            </a:r>
            <a:r>
              <a:rPr lang="en-IN" sz="1800" b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</a:t>
            </a:r>
            <a:r>
              <a:rPr lang="en-IN" sz="1800" b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16</a:t>
            </a:r>
            <a:endParaRPr sz="18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l="5354" t="14925" r="5759" b="14101"/>
          <a:stretch/>
        </p:blipFill>
        <p:spPr>
          <a:xfrm>
            <a:off x="323528" y="260648"/>
            <a:ext cx="1758925" cy="1215539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cxnSp>
        <p:nvCxnSpPr>
          <p:cNvPr id="87" name="Google Shape;87;p1"/>
          <p:cNvCxnSpPr/>
          <p:nvPr/>
        </p:nvCxnSpPr>
        <p:spPr>
          <a:xfrm>
            <a:off x="31984" y="162880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 </a:t>
            </a:r>
            <a:endParaRPr b="1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Projects developed: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EV Charging Station </a:t>
            </a:r>
            <a:r>
              <a:rPr lang="en-US" sz="2000" dirty="0" smtClean="0"/>
              <a:t>Finder Website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Blood Bank Management System Website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Bank Management </a:t>
            </a:r>
            <a:r>
              <a:rPr lang="en-IN" sz="2000" dirty="0"/>
              <a:t>Services </a:t>
            </a:r>
            <a:r>
              <a:rPr lang="en-US" sz="2000" dirty="0" smtClean="0"/>
              <a:t>Website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Registration Form</a:t>
            </a:r>
            <a:endParaRPr sz="2000" dirty="0"/>
          </a:p>
          <a:p>
            <a:pPr marL="742950" lvl="1" indent="-285750"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New learning skills </a:t>
            </a:r>
            <a:r>
              <a:rPr lang="en-IN" dirty="0" smtClean="0"/>
              <a:t>acquired: </a:t>
            </a:r>
            <a:r>
              <a:rPr lang="en-US" dirty="0"/>
              <a:t>Working </a:t>
            </a:r>
            <a:r>
              <a:rPr lang="en-US" spc="5" dirty="0"/>
              <a:t>on </a:t>
            </a:r>
            <a:r>
              <a:rPr lang="en-US" spc="-5" dirty="0"/>
              <a:t>projects, </a:t>
            </a:r>
            <a:r>
              <a:rPr lang="en-US" spc="-620" dirty="0"/>
              <a:t> </a:t>
            </a:r>
            <a:r>
              <a:rPr lang="en-US" spc="-5" dirty="0"/>
              <a:t>solving</a:t>
            </a:r>
            <a:r>
              <a:rPr lang="en-US" spc="-55" dirty="0"/>
              <a:t> </a:t>
            </a:r>
            <a:r>
              <a:rPr lang="en-US" spc="-5" dirty="0"/>
              <a:t>the</a:t>
            </a:r>
            <a:r>
              <a:rPr lang="en-US" spc="10" dirty="0"/>
              <a:t> </a:t>
            </a:r>
            <a:r>
              <a:rPr lang="en-US" spc="-5" dirty="0"/>
              <a:t>technical</a:t>
            </a:r>
            <a:r>
              <a:rPr lang="en-US" spc="30" dirty="0"/>
              <a:t> </a:t>
            </a:r>
            <a:r>
              <a:rPr lang="en-US" dirty="0"/>
              <a:t>issues,</a:t>
            </a:r>
            <a:r>
              <a:rPr lang="en-US" spc="-15" dirty="0"/>
              <a:t> </a:t>
            </a:r>
            <a:r>
              <a:rPr lang="en-US" spc="-5" dirty="0"/>
              <a:t>confidence</a:t>
            </a:r>
            <a:r>
              <a:rPr lang="en-US" spc="-55" dirty="0"/>
              <a:t> </a:t>
            </a:r>
            <a:r>
              <a:rPr lang="en-US" spc="-5" dirty="0" err="1"/>
              <a:t>buliding</a:t>
            </a:r>
            <a:r>
              <a:rPr lang="en-US" spc="-5" dirty="0" smtClean="0"/>
              <a:t>.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Technologies </a:t>
            </a:r>
            <a:r>
              <a:rPr lang="en-IN" dirty="0" smtClean="0"/>
              <a:t>learned: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Web Designing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Web Development</a:t>
            </a:r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789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Project </a:t>
            </a:r>
            <a:r>
              <a:rPr lang="en-IN" b="1" dirty="0"/>
              <a:t>Details implemented during </a:t>
            </a:r>
            <a:r>
              <a:rPr lang="en-IN" b="1" dirty="0" smtClean="0"/>
              <a:t>Training</a:t>
            </a:r>
            <a:endParaRPr b="1" dirty="0"/>
          </a:p>
          <a:p>
            <a:pPr marL="742950" lvl="1" indent="-285750">
              <a:lnSpc>
                <a:spcPct val="9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Title: </a:t>
            </a:r>
            <a:r>
              <a:rPr lang="en-IN" b="1" dirty="0"/>
              <a:t>EV Charging Station </a:t>
            </a:r>
            <a:r>
              <a:rPr lang="en-IN" b="1" dirty="0" smtClean="0"/>
              <a:t>Finder</a:t>
            </a:r>
            <a:endParaRPr b="1"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Development </a:t>
            </a:r>
            <a:r>
              <a:rPr lang="en-IN" dirty="0" smtClean="0"/>
              <a:t>Platform: Eclipse IDE, JDK 1.8, MySQL server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Output Generated: Developed Website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b="1" dirty="0" smtClean="0"/>
              <a:t>Snapshots :</a:t>
            </a:r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56524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4900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714" y="506866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Home Page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4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30300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2981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Admin  Module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59210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	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After Admin Login</a:t>
            </a:r>
            <a:b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Shows Admin Menu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89822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Admin Module 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View All Charging Station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2390043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Admin Module 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Approve Charging Station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38503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Admin Module 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Delete Charging Station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70334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9095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Charging Station Module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237349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	After 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>Charging Station Login</a:t>
            </a:r>
            <a:b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</a:br>
            <a:r>
              <a:rPr lang="en-US" sz="2800" b="1" dirty="0">
                <a:solidFill>
                  <a:srgbClr val="00B0F0"/>
                </a:solidFill>
                <a:latin typeface="Harlow Solid Italic" pitchFamily="82" charset="0"/>
              </a:rPr>
              <a:t>Shows Charging Station  Menu</a:t>
            </a:r>
            <a:r>
              <a:rPr lang="en-US" sz="28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5605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15984" y="271261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</a:t>
            </a: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Training Summer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sz="2400" dirty="0"/>
          </a:p>
        </p:txBody>
      </p:sp>
      <p:sp>
        <p:nvSpPr>
          <p:cNvPr id="93" name="Google Shape;93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Introduction of </a:t>
            </a:r>
            <a:r>
              <a:rPr lang="en-IN" b="1" dirty="0" smtClean="0"/>
              <a:t>Industry</a:t>
            </a:r>
            <a:endParaRPr b="1" dirty="0"/>
          </a:p>
          <a:p>
            <a:pPr lvl="0"/>
            <a:r>
              <a:rPr lang="en-US" sz="1800" b="1" dirty="0"/>
              <a:t>Name of the Company</a:t>
            </a:r>
            <a:r>
              <a:rPr lang="en-US" sz="1800" dirty="0"/>
              <a:t> :- R3 SYSTEMS INDIA PVT.LTD</a:t>
            </a:r>
            <a:endParaRPr lang="en-US" sz="1600" dirty="0"/>
          </a:p>
          <a:p>
            <a:pPr lvl="0"/>
            <a:r>
              <a:rPr lang="en-US" sz="1800" b="1" dirty="0" smtClean="0"/>
              <a:t>Location</a:t>
            </a:r>
            <a:r>
              <a:rPr lang="en-US" sz="1800" b="1" dirty="0"/>
              <a:t> </a:t>
            </a:r>
            <a:r>
              <a:rPr lang="en-US" sz="1800" dirty="0" smtClean="0"/>
              <a:t>: </a:t>
            </a:r>
            <a:r>
              <a:rPr lang="en-US" sz="1800" dirty="0"/>
              <a:t>- First Floor, </a:t>
            </a:r>
            <a:r>
              <a:rPr lang="en-US" sz="1800" dirty="0" err="1"/>
              <a:t>Rohini</a:t>
            </a:r>
            <a:r>
              <a:rPr lang="en-US" sz="1800" dirty="0"/>
              <a:t> Apartment, </a:t>
            </a:r>
            <a:r>
              <a:rPr lang="en-US" sz="1800" dirty="0" err="1"/>
              <a:t>KBTCircle</a:t>
            </a:r>
            <a:r>
              <a:rPr lang="en-US" sz="1800" dirty="0"/>
              <a:t>, </a:t>
            </a:r>
            <a:r>
              <a:rPr lang="en-US" sz="1800" dirty="0" err="1"/>
              <a:t>GangapurRoad</a:t>
            </a:r>
            <a:r>
              <a:rPr lang="en-US" sz="1800" dirty="0"/>
              <a:t>, </a:t>
            </a:r>
            <a:r>
              <a:rPr lang="en-US" sz="1800" dirty="0" err="1"/>
              <a:t>NearSaraswatBank</a:t>
            </a:r>
            <a:r>
              <a:rPr lang="en-US" sz="1800" dirty="0"/>
              <a:t>, </a:t>
            </a:r>
            <a:r>
              <a:rPr lang="en-US" sz="1800" dirty="0" err="1"/>
              <a:t>ThatteNagar</a:t>
            </a:r>
            <a:r>
              <a:rPr lang="en-US" sz="1800" dirty="0"/>
              <a:t>, </a:t>
            </a:r>
            <a:r>
              <a:rPr lang="en-US" sz="1800" dirty="0" err="1"/>
              <a:t>Nashik,Maharashtra</a:t>
            </a:r>
            <a:r>
              <a:rPr lang="en-US" sz="1800" dirty="0"/>
              <a:t>- 422005,India</a:t>
            </a:r>
            <a:endParaRPr lang="en-US" sz="1600" dirty="0"/>
          </a:p>
          <a:p>
            <a:pPr lvl="0"/>
            <a:r>
              <a:rPr lang="en-US" sz="1800" b="1" dirty="0"/>
              <a:t>Establishment</a:t>
            </a:r>
            <a:r>
              <a:rPr lang="en-US" sz="1800" dirty="0"/>
              <a:t> : - 2017</a:t>
            </a:r>
            <a:endParaRPr lang="en-US" sz="1600" dirty="0"/>
          </a:p>
          <a:p>
            <a:pPr lvl="0"/>
            <a:r>
              <a:rPr lang="en-US" sz="1800" b="1" dirty="0"/>
              <a:t>Email &amp; Web Address</a:t>
            </a:r>
            <a:r>
              <a:rPr lang="en-US" sz="1800" dirty="0"/>
              <a:t> :- </a:t>
            </a:r>
            <a:r>
              <a:rPr lang="en-US" sz="1800" dirty="0" smtClean="0"/>
              <a:t>india.r3sys@gmail.com https</a:t>
            </a:r>
            <a:r>
              <a:rPr lang="en-US" sz="1800" dirty="0"/>
              <a:t>://www.r3sys.com/</a:t>
            </a:r>
            <a:endParaRPr lang="en-US" sz="1600" dirty="0"/>
          </a:p>
          <a:p>
            <a:pPr lvl="0"/>
            <a:r>
              <a:rPr lang="en-US" sz="1800" b="1" dirty="0"/>
              <a:t>Name and Designation of Contact Person:- </a:t>
            </a:r>
            <a:r>
              <a:rPr lang="en-US" sz="1800" dirty="0"/>
              <a:t>Mr. </a:t>
            </a:r>
            <a:r>
              <a:rPr lang="en-US" sz="1800" dirty="0" err="1"/>
              <a:t>Gauresh</a:t>
            </a:r>
            <a:r>
              <a:rPr lang="en-US" sz="1800" dirty="0"/>
              <a:t> </a:t>
            </a:r>
            <a:r>
              <a:rPr lang="en-US" sz="1800" dirty="0" err="1"/>
              <a:t>Suryawanshi</a:t>
            </a:r>
            <a:r>
              <a:rPr lang="en-US" sz="1800" dirty="0"/>
              <a:t> (Chief Technical Officer) </a:t>
            </a:r>
            <a:endParaRPr lang="en-US" sz="1600" dirty="0"/>
          </a:p>
          <a:p>
            <a:pPr lvl="0"/>
            <a:r>
              <a:rPr lang="en-US" sz="1800" b="1" dirty="0"/>
              <a:t>Contact No:-  </a:t>
            </a:r>
            <a:r>
              <a:rPr lang="en-US" sz="1800" dirty="0"/>
              <a:t>8600033181</a:t>
            </a:r>
            <a:endParaRPr lang="en-US" sz="1600" dirty="0"/>
          </a:p>
          <a:p>
            <a:pPr lvl="0"/>
            <a:r>
              <a:rPr lang="en-US" sz="1800" b="1" dirty="0"/>
              <a:t>Type of Product:-</a:t>
            </a:r>
            <a:r>
              <a:rPr lang="en-US" sz="1800" dirty="0"/>
              <a:t> </a:t>
            </a:r>
            <a:r>
              <a:rPr lang="en-US" sz="1800" dirty="0" smtClean="0"/>
              <a:t>IT </a:t>
            </a:r>
            <a:r>
              <a:rPr lang="en-US" sz="1800" dirty="0"/>
              <a:t>Software Development &amp; </a:t>
            </a:r>
            <a:r>
              <a:rPr lang="en-US" sz="1800" dirty="0" smtClean="0"/>
              <a:t>Consultancies</a:t>
            </a:r>
            <a:endParaRPr lang="en-US" sz="1600" dirty="0"/>
          </a:p>
          <a:p>
            <a:pPr lvl="0"/>
            <a:r>
              <a:rPr lang="en-US" sz="1800" b="1" dirty="0" smtClean="0"/>
              <a:t>Type </a:t>
            </a:r>
            <a:r>
              <a:rPr lang="en-US" sz="1800" b="1" dirty="0"/>
              <a:t>of Control :-</a:t>
            </a:r>
            <a:r>
              <a:rPr lang="en-US" sz="1800" dirty="0"/>
              <a:t> </a:t>
            </a:r>
            <a:r>
              <a:rPr lang="en-US" sz="1800" dirty="0" smtClean="0"/>
              <a:t>Private</a:t>
            </a:r>
            <a:endParaRPr lang="en-US" sz="1600" dirty="0"/>
          </a:p>
          <a:p>
            <a:pPr lvl="0"/>
            <a:r>
              <a:rPr lang="en-US" sz="1800" b="1" dirty="0"/>
              <a:t>Type of Company :-</a:t>
            </a:r>
            <a:r>
              <a:rPr lang="en-US" sz="1800" dirty="0"/>
              <a:t> </a:t>
            </a:r>
            <a:r>
              <a:rPr lang="en-US" sz="1800" dirty="0" smtClean="0"/>
              <a:t>Small </a:t>
            </a:r>
            <a:r>
              <a:rPr lang="en-US" sz="1800" dirty="0"/>
              <a:t>Scale </a:t>
            </a:r>
            <a:endParaRPr lang="en-US" sz="1600" dirty="0"/>
          </a:p>
          <a:p>
            <a:pPr lvl="0"/>
            <a:r>
              <a:rPr lang="en-US" sz="1800" b="1" dirty="0"/>
              <a:t>Total Number of Employees in Company :- </a:t>
            </a:r>
            <a:r>
              <a:rPr lang="en-US" sz="1800" dirty="0"/>
              <a:t>30</a:t>
            </a:r>
            <a:endParaRPr lang="en-US" sz="1600" dirty="0"/>
          </a:p>
          <a:p>
            <a:pPr lvl="0"/>
            <a:r>
              <a:rPr lang="en-US" sz="1800" b="1" dirty="0"/>
              <a:t>Total Turnover of Company :-   </a:t>
            </a:r>
            <a:r>
              <a:rPr lang="en-US" sz="1800" dirty="0"/>
              <a:t>20 Lakh </a:t>
            </a:r>
            <a:r>
              <a:rPr lang="en-US" sz="1800" b="1" dirty="0"/>
              <a:t> </a:t>
            </a:r>
            <a:endParaRPr lang="en-US" sz="1600" dirty="0"/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Google Shape;87;p1"/>
          <p:cNvCxnSpPr/>
          <p:nvPr/>
        </p:nvCxnSpPr>
        <p:spPr>
          <a:xfrm>
            <a:off x="31984" y="1469776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6" name="object 8"/>
          <p:cNvSpPr/>
          <p:nvPr/>
        </p:nvSpPr>
        <p:spPr>
          <a:xfrm>
            <a:off x="5369052" y="4177284"/>
            <a:ext cx="2953511" cy="268071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>Charging Station Module </a:t>
            </a:r>
            <a:r>
              <a:rPr lang="en-US" sz="2800" b="1" dirty="0" err="1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/>
            </a:r>
            <a:b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</a:br>
            <a:r>
              <a:rPr lang="en-US" sz="2800" b="1" dirty="0">
                <a:solidFill>
                  <a:srgbClr val="00B0F0"/>
                </a:solidFill>
                <a:latin typeface="Harlow Solid Italic" pitchFamily="82" charset="0"/>
              </a:rPr>
              <a:t>View Charging </a:t>
            </a: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Station  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1189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>Charging Station Module </a:t>
            </a:r>
            <a:r>
              <a:rPr lang="en-US" sz="2800" b="1" dirty="0" err="1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/>
            </a:r>
            <a:b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Update </a:t>
            </a:r>
            <a:r>
              <a:rPr lang="en-US" sz="2800" b="1" dirty="0">
                <a:solidFill>
                  <a:srgbClr val="00B0F0"/>
                </a:solidFill>
                <a:latin typeface="Harlow Solid Italic" pitchFamily="82" charset="0"/>
              </a:rPr>
              <a:t> </a:t>
            </a: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Charging Station  Power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0200"/>
            <a:ext cx="7620000" cy="4800600"/>
          </a:xfrm>
        </p:spPr>
      </p:pic>
    </p:spTree>
    <p:extLst>
      <p:ext uri="{BB962C8B-B14F-4D97-AF65-F5344CB8AC3E}">
        <p14:creationId xmlns:p14="http://schemas.microsoft.com/office/powerpoint/2010/main" val="1310208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0067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User Module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27219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AfterUserLogin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Shows User`s Menu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60840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>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	User  Module  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View Charging Station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08868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Project </a:t>
            </a:r>
            <a:r>
              <a:rPr lang="en-IN" b="1" dirty="0"/>
              <a:t>Details implemented during </a:t>
            </a:r>
            <a:r>
              <a:rPr lang="en-IN" b="1" dirty="0" smtClean="0"/>
              <a:t>Training</a:t>
            </a:r>
            <a:endParaRPr b="1" dirty="0"/>
          </a:p>
          <a:p>
            <a:pPr marL="742950" lvl="1" indent="-285750">
              <a:lnSpc>
                <a:spcPct val="9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Title: </a:t>
            </a:r>
            <a:r>
              <a:rPr lang="en-US" b="1" dirty="0" smtClean="0"/>
              <a:t>Bank Management Services</a:t>
            </a:r>
            <a:endParaRPr b="1"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Development </a:t>
            </a:r>
            <a:r>
              <a:rPr lang="en-IN" dirty="0" smtClean="0"/>
              <a:t>Platform: Eclipse IDE, JDK 1.8, MySQL server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Output Generated: Developed Website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b="1" dirty="0" smtClean="0"/>
              <a:t>Snapshots :</a:t>
            </a:r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56524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4900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167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0066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Home Page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268560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Create an Account Section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49709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Deposit Money Section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18905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Withdraw Money Section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84089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</a:t>
            </a: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Training Summer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495804" y="1666622"/>
            <a:ext cx="4572000" cy="46858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0" lvl="0">
              <a:spcBef>
                <a:spcPts val="95"/>
              </a:spcBef>
              <a:buClrTx/>
            </a:pPr>
            <a:r>
              <a:rPr lang="en-US" sz="2800" b="1" kern="1200" spc="-5" dirty="0">
                <a:solidFill>
                  <a:srgbClr val="2E2B1F"/>
                </a:solidFill>
                <a:latin typeface="Carlito"/>
                <a:ea typeface="+mn-ea"/>
                <a:cs typeface="Carlito"/>
              </a:rPr>
              <a:t>Services</a:t>
            </a:r>
            <a:r>
              <a:rPr lang="en-US" sz="2800" b="1" kern="1200" spc="25" dirty="0">
                <a:solidFill>
                  <a:srgbClr val="2E2B1F"/>
                </a:solidFill>
                <a:latin typeface="Carlito"/>
                <a:ea typeface="+mn-ea"/>
                <a:cs typeface="Carlito"/>
              </a:rPr>
              <a:t> </a:t>
            </a:r>
            <a:r>
              <a:rPr lang="en-US" sz="2800" b="1" kern="1200" spc="-1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Provided</a:t>
            </a:r>
            <a:r>
              <a:rPr lang="en-US" sz="2800" b="1" kern="1200" spc="-10" dirty="0">
                <a:solidFill>
                  <a:srgbClr val="2E2B1F"/>
                </a:solidFill>
                <a:latin typeface="Carlito"/>
                <a:ea typeface="+mn-ea"/>
                <a:cs typeface="Carlito"/>
              </a:rPr>
              <a:t>…</a:t>
            </a:r>
            <a:endParaRPr lang="en-US" sz="2800" kern="1200" dirty="0">
              <a:solidFill>
                <a:prstClr val="black"/>
              </a:solidFill>
              <a:latin typeface="Carlito"/>
              <a:ea typeface="+mn-ea"/>
              <a:cs typeface="Carlito"/>
            </a:endParaRPr>
          </a:p>
          <a:p>
            <a:pPr lvl="0">
              <a:spcBef>
                <a:spcPts val="10"/>
              </a:spcBef>
              <a:buClrTx/>
            </a:pPr>
            <a:endParaRPr lang="en-US" sz="3250" kern="1200" dirty="0">
              <a:solidFill>
                <a:prstClr val="black"/>
              </a:solidFill>
              <a:latin typeface="Carlito"/>
              <a:ea typeface="+mn-ea"/>
              <a:cs typeface="Carlito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spc="-3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Website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Design</a:t>
            </a:r>
            <a:r>
              <a:rPr lang="en-US" sz="2200" kern="1200" spc="2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Development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15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spcBef>
                <a:spcPts val="5"/>
              </a:spcBef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Mobile application</a:t>
            </a:r>
            <a:r>
              <a:rPr lang="en-US" sz="2200" kern="1200" spc="-5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development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15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Project</a:t>
            </a:r>
            <a:r>
              <a:rPr lang="en-US" sz="2200" kern="1200" spc="1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Consulting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20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Corporate</a:t>
            </a:r>
            <a:r>
              <a:rPr lang="en-US" sz="2200" kern="1200" spc="-3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spc="-1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Training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15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Digital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Marketing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</p:txBody>
      </p:sp>
      <p:sp>
        <p:nvSpPr>
          <p:cNvPr id="9" name="object 8"/>
          <p:cNvSpPr/>
          <p:nvPr/>
        </p:nvSpPr>
        <p:spPr>
          <a:xfrm>
            <a:off x="5265420" y="1912620"/>
            <a:ext cx="960120" cy="141884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9"/>
          <p:cNvSpPr/>
          <p:nvPr/>
        </p:nvSpPr>
        <p:spPr>
          <a:xfrm>
            <a:off x="7037831" y="2013204"/>
            <a:ext cx="719315" cy="13716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0"/>
          <p:cNvSpPr/>
          <p:nvPr/>
        </p:nvSpPr>
        <p:spPr>
          <a:xfrm>
            <a:off x="5265420" y="3874008"/>
            <a:ext cx="723900" cy="101955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1"/>
          <p:cNvSpPr/>
          <p:nvPr/>
        </p:nvSpPr>
        <p:spPr>
          <a:xfrm>
            <a:off x="6225540" y="5420867"/>
            <a:ext cx="704088" cy="762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/>
          <p:cNvSpPr/>
          <p:nvPr/>
        </p:nvSpPr>
        <p:spPr>
          <a:xfrm>
            <a:off x="7037831" y="3874008"/>
            <a:ext cx="609600" cy="101955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09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Transfer Money Section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28150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View Accounts Section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39721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View  Specific Accounts Section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36120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References and Conclusion</a:t>
            </a:r>
            <a:endParaRPr b="1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List of </a:t>
            </a:r>
            <a:r>
              <a:rPr lang="en-IN" dirty="0"/>
              <a:t>w</a:t>
            </a:r>
            <a:r>
              <a:rPr lang="en-IN" dirty="0" smtClean="0"/>
              <a:t>eb references taken: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https://www.w3school.com</a:t>
            </a:r>
            <a:r>
              <a:rPr lang="en-IN" dirty="0" smtClean="0"/>
              <a:t>/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</a:t>
            </a:r>
            <a:r>
              <a:rPr lang="en-IN" dirty="0" smtClean="0"/>
              <a:t>://www.bootstrap.com/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https://www.r3sys.com/</a:t>
            </a:r>
            <a:endParaRPr lang="en-IN" dirty="0" smtClean="0"/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</a:t>
            </a:r>
            <a:r>
              <a:rPr lang="en-IN" dirty="0" smtClean="0"/>
              <a:t>chargefinder.com/en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</a:t>
            </a:r>
            <a:r>
              <a:rPr lang="en-IN" dirty="0" smtClean="0"/>
              <a:t>nexonev.tatamotors.com/charging-locator/</a:t>
            </a:r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End Result: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/>
              <a:t>Learned different </a:t>
            </a:r>
            <a:r>
              <a:rPr lang="en-US" dirty="0" err="1"/>
              <a:t>Languges</a:t>
            </a:r>
            <a:r>
              <a:rPr lang="en-US" dirty="0"/>
              <a:t> and software’s which  </a:t>
            </a:r>
            <a:r>
              <a:rPr lang="en-US" dirty="0" smtClean="0"/>
              <a:t>are</a:t>
            </a:r>
          </a:p>
          <a:p>
            <a:pPr marL="822960" lvl="2" indent="0">
              <a:spcBef>
                <a:spcPts val="560"/>
              </a:spcBef>
              <a:buClr>
                <a:schemeClr val="dk1"/>
              </a:buClr>
              <a:buSzPts val="2800"/>
              <a:buNone/>
            </a:pPr>
            <a:r>
              <a:rPr lang="en-US" dirty="0"/>
              <a:t> </a:t>
            </a:r>
            <a:r>
              <a:rPr lang="en-US" dirty="0" smtClean="0"/>
              <a:t>   used </a:t>
            </a:r>
            <a:r>
              <a:rPr lang="en-US" dirty="0"/>
              <a:t>by company to develop applications.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 smtClean="0"/>
              <a:t>We </a:t>
            </a:r>
            <a:r>
              <a:rPr lang="en-US" dirty="0"/>
              <a:t>learned how to make different websites.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 smtClean="0"/>
              <a:t>Learned </a:t>
            </a:r>
            <a:r>
              <a:rPr lang="en-US" dirty="0"/>
              <a:t>how to design project flow from client  requirements.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 smtClean="0"/>
              <a:t>We </a:t>
            </a:r>
            <a:r>
              <a:rPr lang="en-US" dirty="0"/>
              <a:t>studied entire process of software  development and its </a:t>
            </a:r>
            <a:r>
              <a:rPr lang="en-US" dirty="0" smtClean="0"/>
              <a:t>uses.</a:t>
            </a:r>
            <a:endParaRPr lang="en-US"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6630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References and Conclusion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 smtClean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Outcome of Training: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 went through different products developed  by the company and understood different  features of that products.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We </a:t>
            </a:r>
            <a:r>
              <a:rPr lang="en-US" sz="2000" dirty="0"/>
              <a:t>learned the concept of making Application  and web hosting.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We </a:t>
            </a:r>
            <a:r>
              <a:rPr lang="en-US" sz="2000" dirty="0"/>
              <a:t>saw live demonstration of Server  Configuration.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We </a:t>
            </a:r>
            <a:r>
              <a:rPr lang="en-US" sz="2000" dirty="0"/>
              <a:t>studied all services provided </a:t>
            </a:r>
            <a:r>
              <a:rPr lang="en-US" sz="2000"/>
              <a:t>by </a:t>
            </a:r>
            <a:r>
              <a:rPr lang="en-US" sz="2000" smtClean="0"/>
              <a:t>R3System.</a:t>
            </a:r>
            <a:endParaRPr lang="en-US" sz="2000" dirty="0"/>
          </a:p>
          <a:p>
            <a:pPr marL="822960" lvl="2" indent="0">
              <a:spcBef>
                <a:spcPts val="560"/>
              </a:spcBef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6630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016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6630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344897" y="3091542"/>
            <a:ext cx="5762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Thank</a:t>
            </a:r>
            <a:r>
              <a:rPr lang="en-US" sz="7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 </a:t>
            </a:r>
            <a:r>
              <a:rPr lang="en-US" sz="7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You</a:t>
            </a:r>
            <a:r>
              <a:rPr lang="en-US" sz="1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 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adley Hand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66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Industrial Trainer/Supervisor Details</a:t>
            </a:r>
            <a:endParaRPr b="1"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</a:t>
            </a: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Training Summer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3979"/>
            <a:ext cx="4390541" cy="4440760"/>
          </a:xfrm>
          <a:prstGeom prst="ellipse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496707" y="3586794"/>
            <a:ext cx="392327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+mn-lt"/>
              </a:rPr>
              <a:t>Name:- Mr. </a:t>
            </a:r>
            <a:r>
              <a:rPr lang="en-US" sz="1600" b="1" dirty="0" err="1">
                <a:latin typeface="+mn-lt"/>
              </a:rPr>
              <a:t>Gauresh</a:t>
            </a:r>
            <a:r>
              <a:rPr lang="en-US" sz="1600" b="1" dirty="0">
                <a:latin typeface="+mn-lt"/>
              </a:rPr>
              <a:t> </a:t>
            </a:r>
            <a:r>
              <a:rPr lang="en-US" sz="1600" b="1" dirty="0" err="1">
                <a:latin typeface="+mn-lt"/>
              </a:rPr>
              <a:t>Suryawanshi</a:t>
            </a:r>
            <a:r>
              <a:rPr lang="en-US" sz="1600" b="1" dirty="0">
                <a:latin typeface="+mn-lt"/>
              </a:rPr>
              <a:t> Sir</a:t>
            </a:r>
          </a:p>
          <a:p>
            <a:r>
              <a:rPr lang="en-US" sz="1600" b="1" dirty="0">
                <a:latin typeface="+mn-lt"/>
              </a:rPr>
              <a:t>Designation:- CEO(Chief Executive Officer) </a:t>
            </a:r>
            <a:endParaRPr lang="en-US" sz="1600" b="1" dirty="0" smtClean="0">
              <a:latin typeface="+mn-lt"/>
            </a:endParaRPr>
          </a:p>
          <a:p>
            <a:r>
              <a:rPr lang="en-US" sz="1600" b="1" dirty="0" smtClean="0">
                <a:latin typeface="+mn-lt"/>
              </a:rPr>
              <a:t>&amp; </a:t>
            </a:r>
            <a:r>
              <a:rPr lang="en-US" sz="1600" b="1" dirty="0">
                <a:latin typeface="+mn-lt"/>
              </a:rPr>
              <a:t>Software Developer</a:t>
            </a:r>
          </a:p>
          <a:p>
            <a:r>
              <a:rPr lang="en-US" sz="1600" b="1" dirty="0">
                <a:latin typeface="+mn-lt"/>
              </a:rPr>
              <a:t>Experience:- 4-5+ yrs. Experience</a:t>
            </a:r>
          </a:p>
          <a:p>
            <a:r>
              <a:rPr lang="en-US" sz="1600" b="1" dirty="0">
                <a:latin typeface="+mn-lt"/>
              </a:rPr>
              <a:t>Specialization:-  Web </a:t>
            </a:r>
            <a:r>
              <a:rPr lang="en-US" sz="1600" b="1" dirty="0" smtClean="0">
                <a:latin typeface="+mn-lt"/>
              </a:rPr>
              <a:t>Developer &amp; </a:t>
            </a:r>
            <a:r>
              <a:rPr lang="en-US" sz="1600" b="1" dirty="0">
                <a:latin typeface="+mn-lt"/>
              </a:rPr>
              <a:t>Project </a:t>
            </a:r>
            <a:r>
              <a:rPr lang="en-US" sz="1600" b="1" dirty="0" smtClean="0">
                <a:latin typeface="+mn-lt"/>
              </a:rPr>
              <a:t>Consultant</a:t>
            </a:r>
            <a:endParaRPr lang="en-US" sz="1600" b="1" dirty="0">
              <a:latin typeface="+mn-lt"/>
            </a:endParaRPr>
          </a:p>
          <a:p>
            <a:r>
              <a:rPr lang="en-US" sz="1600" b="1" dirty="0">
                <a:latin typeface="+mn-lt"/>
              </a:rPr>
              <a:t>Email- gauresh.r3sys@gmail.com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 </a:t>
            </a:r>
            <a:endParaRPr b="1" dirty="0"/>
          </a:p>
          <a:p>
            <a:pPr marL="742950" lvl="1" indent="-285750"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Objectives of </a:t>
            </a:r>
            <a:r>
              <a:rPr lang="en-IN" dirty="0" smtClean="0"/>
              <a:t>Training: </a:t>
            </a:r>
            <a:r>
              <a:rPr lang="en-US" spc="-10" dirty="0">
                <a:cs typeface="Calibri"/>
              </a:rPr>
              <a:t>To </a:t>
            </a:r>
            <a:r>
              <a:rPr lang="en-US" spc="-5" dirty="0">
                <a:cs typeface="Calibri"/>
              </a:rPr>
              <a:t>develop specific and </a:t>
            </a:r>
            <a:r>
              <a:rPr lang="en-US" spc="-10" dirty="0">
                <a:cs typeface="Calibri"/>
              </a:rPr>
              <a:t>useful </a:t>
            </a:r>
            <a:r>
              <a:rPr lang="en-US" spc="-575" dirty="0">
                <a:cs typeface="Calibri"/>
              </a:rPr>
              <a:t> </a:t>
            </a:r>
            <a:r>
              <a:rPr lang="en-US" spc="-5" dirty="0">
                <a:cs typeface="Calibri"/>
              </a:rPr>
              <a:t>knowledge,</a:t>
            </a:r>
            <a:r>
              <a:rPr lang="en-US" spc="15" dirty="0">
                <a:cs typeface="Calibri"/>
              </a:rPr>
              <a:t> </a:t>
            </a:r>
            <a:r>
              <a:rPr lang="en-US" spc="-5" dirty="0">
                <a:cs typeface="Calibri"/>
              </a:rPr>
              <a:t>skills</a:t>
            </a:r>
            <a:r>
              <a:rPr lang="en-US" spc="10" dirty="0">
                <a:cs typeface="Calibri"/>
              </a:rPr>
              <a:t> </a:t>
            </a:r>
            <a:r>
              <a:rPr lang="en-US" dirty="0">
                <a:cs typeface="Calibri"/>
              </a:rPr>
              <a:t>and</a:t>
            </a:r>
            <a:r>
              <a:rPr lang="en-US" spc="-10" dirty="0">
                <a:cs typeface="Calibri"/>
              </a:rPr>
              <a:t> </a:t>
            </a:r>
            <a:r>
              <a:rPr lang="en-US" spc="-5" dirty="0">
                <a:cs typeface="Calibri"/>
              </a:rPr>
              <a:t>techniques</a:t>
            </a:r>
            <a:r>
              <a:rPr lang="en-US" spc="-5" dirty="0" smtClean="0">
                <a:cs typeface="Calibri"/>
              </a:rPr>
              <a:t>.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Work performed </a:t>
            </a:r>
            <a:r>
              <a:rPr lang="en-IN" dirty="0" smtClean="0"/>
              <a:t>week wise:</a:t>
            </a:r>
          </a:p>
          <a:p>
            <a:pPr marL="45720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014910"/>
              </p:ext>
            </p:extLst>
          </p:nvPr>
        </p:nvGraphicFramePr>
        <p:xfrm>
          <a:off x="31985" y="3117272"/>
          <a:ext cx="8387999" cy="3749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/>
                <a:gridCol w="5181600"/>
                <a:gridCol w="2268566"/>
              </a:tblGrid>
              <a:tr h="34602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Weeks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Topics/</a:t>
                      </a:r>
                      <a:r>
                        <a:rPr lang="en-US" baseline="0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 Work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Description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3200738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W1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itchFamily="34" charset="0"/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Software &amp; their types. Features of Java.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Identifiers.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Data types &amp; its Types.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Constants.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Method with different Approaches. Object Oriented Principles.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Types of Members &amp; Methods. Data Printing and Program Structure.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Constructor &amp; their Types. Wrapper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Classes. This Keyword. Reading data from user. Inheritance &amp; their types. Super Keyword. Polymorphism &amp; their types. Method Overloading &amp; Overriding, Data Abstraction, Data Encapsulation. Dynamic </a:t>
                      </a:r>
                      <a:r>
                        <a:rPr lang="en-US" baseline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Binding.</a:t>
                      </a:r>
                      <a:r>
                        <a:rPr lang="en-US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Abstract Method &amp; Classes</a:t>
                      </a:r>
                      <a:r>
                        <a:rPr lang="en-US" baseline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its types</a:t>
                      </a:r>
                      <a:r>
                        <a:rPr lang="en-US" baseline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with Limitations.  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Etc.,</a:t>
                      </a:r>
                      <a:endParaRPr lang="en-US" dirty="0" smtClean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Solved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Assignment `s and perform various programs on the mentioned topics.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93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622567"/>
              </p:ext>
            </p:extLst>
          </p:nvPr>
        </p:nvGraphicFramePr>
        <p:xfrm>
          <a:off x="34312" y="1991745"/>
          <a:ext cx="8387999" cy="47297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/>
                <a:gridCol w="5082639"/>
                <a:gridCol w="2367527"/>
              </a:tblGrid>
              <a:tr h="3731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Weeks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Topics/</a:t>
                      </a:r>
                      <a:r>
                        <a:rPr lang="en-US" baseline="0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 Work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Description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61925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W2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Interface - Advantages, Syntax &amp; Example. Packages – Purpose,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Defination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, Advantages. Types of Packages. List of packages. Access Modifiers. Exception handling with blocks, Errors &amp; Exception. Multithreading. Life cycle of thread. Runnable Interface. Object Type Casting. Etc., </a:t>
                      </a:r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Collecion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Framework- Purpose,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Defination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, Advantages. Types of CF. Its Classes &amp; Interfaces. Collection- List, Set, Map, Iterator </a:t>
                      </a:r>
                      <a:endParaRPr lang="en-US" dirty="0" smtClean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Solved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Assignment `s and perform various programs on the mentioned topics.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605349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W3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itchFamily="34" charset="0"/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JDBC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Its Architecture. Steps for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DataBase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Connection. Loading the drivers. Interaction with DB. Servlet – Introduction, How to Create ,Development of Servlet, Life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Cyc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le . JSP –Intro</a:t>
                      </a:r>
                    </a:p>
                    <a:p>
                      <a:pPr marL="0" indent="0" algn="l">
                        <a:buFont typeface="Arial" pitchFamily="34" charset="0"/>
                        <a:buNone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-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duction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, How to Create, Life Cycle, JSP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tags,Implicit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Objects in JSP.</a:t>
                      </a:r>
                      <a:endParaRPr lang="en-US" dirty="0" smtClean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Solved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Assignment `s and perform various programs on the DB Connectivity. Making Servlet &amp; JSP pages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34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668852"/>
              </p:ext>
            </p:extLst>
          </p:nvPr>
        </p:nvGraphicFramePr>
        <p:xfrm>
          <a:off x="31985" y="2151403"/>
          <a:ext cx="8387999" cy="439649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/>
                <a:gridCol w="2382982"/>
                <a:gridCol w="5067184"/>
              </a:tblGrid>
              <a:tr h="3731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Weeks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Project Work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Description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1771689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W4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Project Topic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Research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Requirements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Design and Architecture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Search &amp; Finalize Project Topic : EV Charging Station Finder.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</a:p>
                    <a:p>
                      <a:pPr marL="285750" indent="-285750" algn="l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Gather data and requirements on existing EV charging stations and map their locations.</a:t>
                      </a:r>
                    </a:p>
                    <a:p>
                      <a:pPr marL="285750" indent="-285750" algn="l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Create a user-friendly interface for the website.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605349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W5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Development &amp; Implementation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Data Integration</a:t>
                      </a:r>
                      <a:endParaRPr lang="en-US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Execute the project plan and build the solution.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Build the website module by module with features like search, </a:t>
                      </a:r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updation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pw,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deletion and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CS Approval.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Develop a system to regularly update and maintain the charging station database.</a:t>
                      </a:r>
                      <a:endParaRPr lang="en-US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518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5021657"/>
              </p:ext>
            </p:extLst>
          </p:nvPr>
        </p:nvGraphicFramePr>
        <p:xfrm>
          <a:off x="31985" y="2398146"/>
          <a:ext cx="8387999" cy="293345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/>
                <a:gridCol w="2412011"/>
                <a:gridCol w="5038155"/>
              </a:tblGrid>
              <a:tr h="3731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Weeks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Project Work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Description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1771689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W6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Testing and Quality Assurance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Monitoring and Evaluation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Project Closure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Verify that the project meets the required standards and functionality. Also </a:t>
                      </a:r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Findout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any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bugs,defect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occurred in project and fix it properly.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Continuously assess the project's performance and gather feedback from project guide.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Officially close the project, evaluate its success, and learn from the experience.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845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b="1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Languages/Platform/tools used: English, Java, HTML, CSS, Java Script, Eclipse IDE, MySQL, JDK 1.8,Xampp,Chrome etc.,</a:t>
            </a:r>
            <a:endParaRPr dirty="0" smtClean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Assignments solved: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Banking Services Console based Application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Remainder Services Console based Application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Student Record Services Console based Application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Console based Programs on basic concepts of Java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Eclipse IDE&quot; Sticker for Sale by stoorzender | Redbubb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399" y="2886652"/>
            <a:ext cx="1178585" cy="117858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to Replicate MySQL Database to Another Server - Ubiq BI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309" y="5092926"/>
            <a:ext cx="2168525" cy="121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965" y="5074565"/>
            <a:ext cx="1221192" cy="1221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4269" y="4706473"/>
            <a:ext cx="943429" cy="16043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082" y="5034731"/>
            <a:ext cx="1337582" cy="1337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487</TotalTime>
  <Words>998</Words>
  <Application>Microsoft Office PowerPoint</Application>
  <PresentationFormat>On-screen Show (4:3)</PresentationFormat>
  <Paragraphs>172</Paragraphs>
  <Slides>35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Adjacency</vt:lpstr>
      <vt:lpstr>K. K. Wagh Polytechnic, Nashik. Hirabai Haridas Vidyanagari, Amrutdham, Panchavati, Nashik-422003 Department of Computer Technology  </vt:lpstr>
      <vt:lpstr>                  Department of Computer Technology                 Industrial Training Summer 2023  </vt:lpstr>
      <vt:lpstr>                  Department of Computer Technology                 Industrial Training Summer 2023  </vt:lpstr>
      <vt:lpstr>                  Department of Computer Technology                 Industrial Training Summer 2023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 Page</vt:lpstr>
      <vt:lpstr>Admin  Module</vt:lpstr>
      <vt:lpstr>   After Admin Login Shows Admin Menu</vt:lpstr>
      <vt:lpstr>  Admin Module SubMenu  View All Charging Station</vt:lpstr>
      <vt:lpstr>  Admin Module SubMenu  Approve Charging Station</vt:lpstr>
      <vt:lpstr>  Admin Module SubMenu  Delete Charging Station</vt:lpstr>
      <vt:lpstr>Charging Station Module</vt:lpstr>
      <vt:lpstr> After Charging Station Login Shows Charging Station  Menu   </vt:lpstr>
      <vt:lpstr> Charging Station Module SubMenu View Charging Station   </vt:lpstr>
      <vt:lpstr> Charging Station Module SubMenu Update  Charging Station  Power</vt:lpstr>
      <vt:lpstr>User Module</vt:lpstr>
      <vt:lpstr>  AfterUserLogin Shows User`s Menu</vt:lpstr>
      <vt:lpstr>  User  Module  SubMenu View Charging Station</vt:lpstr>
      <vt:lpstr>PowerPoint Presentation</vt:lpstr>
      <vt:lpstr>Home Page</vt:lpstr>
      <vt:lpstr>Create an Account Section</vt:lpstr>
      <vt:lpstr>Deposit Money Section</vt:lpstr>
      <vt:lpstr>Withdraw Money Section</vt:lpstr>
      <vt:lpstr>Transfer Money Section</vt:lpstr>
      <vt:lpstr>View Accounts Section</vt:lpstr>
      <vt:lpstr>View  Specific Accounts Section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K. K. Wagh Polytechnic, Nashik. Hirabai Haridas Vidyanagari, Amrutdham, Panchavati, Nashik-422003 Department of Computer Technology</dc:title>
  <dc:creator>APL-pc</dc:creator>
  <cp:lastModifiedBy>Aditya</cp:lastModifiedBy>
  <cp:revision>74</cp:revision>
  <dcterms:created xsi:type="dcterms:W3CDTF">2019-07-05T04:03:51Z</dcterms:created>
  <dcterms:modified xsi:type="dcterms:W3CDTF">2023-08-09T02:30:28Z</dcterms:modified>
</cp:coreProperties>
</file>